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1" r:id="rId3"/>
    <p:sldId id="257" r:id="rId4"/>
    <p:sldId id="263" r:id="rId5"/>
    <p:sldId id="267" r:id="rId6"/>
    <p:sldId id="258" r:id="rId7"/>
    <p:sldId id="266" r:id="rId8"/>
    <p:sldId id="264" r:id="rId9"/>
    <p:sldId id="265" r:id="rId10"/>
    <p:sldId id="261" r:id="rId11"/>
    <p:sldId id="259" r:id="rId12"/>
    <p:sldId id="272" r:id="rId13"/>
    <p:sldId id="270" r:id="rId14"/>
    <p:sldId id="269" r:id="rId15"/>
    <p:sldId id="273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848600" cy="2670175"/>
          </a:xfrm>
        </p:spPr>
        <p:txBody>
          <a:bodyPr>
            <a:normAutofit/>
          </a:bodyPr>
          <a:lstStyle/>
          <a:p>
            <a:r>
              <a:rPr lang="en-US" dirty="0" smtClean="0"/>
              <a:t>CS188 Project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sz="2800" dirty="0" err="1" smtClean="0">
                <a:latin typeface="+mn-lt"/>
              </a:rPr>
              <a:t>Khoa</a:t>
            </a:r>
            <a:r>
              <a:rPr lang="en-US" sz="2800" dirty="0" smtClean="0">
                <a:latin typeface="+mn-lt"/>
              </a:rPr>
              <a:t>  Nguyen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432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GUI</a:t>
            </a:r>
          </a:p>
          <a:p>
            <a:r>
              <a:rPr lang="en-US" dirty="0" smtClean="0"/>
              <a:t>BGM</a:t>
            </a:r>
          </a:p>
          <a:p>
            <a:r>
              <a:rPr lang="en-US" dirty="0" smtClean="0"/>
              <a:t>Particle systems</a:t>
            </a:r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23" y="2133600"/>
            <a:ext cx="5715000" cy="442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49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6777480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196" y="2209800"/>
            <a:ext cx="5839004" cy="452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84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524000"/>
            <a:ext cx="5906610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2490627"/>
            <a:ext cx="5457825" cy="42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49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2754"/>
            <a:ext cx="5486400" cy="455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9" r="24840" b="4038"/>
          <a:stretch/>
        </p:blipFill>
        <p:spPr bwMode="auto">
          <a:xfrm>
            <a:off x="3733801" y="2116570"/>
            <a:ext cx="5410200" cy="457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62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lightings</a:t>
            </a:r>
          </a:p>
          <a:p>
            <a:r>
              <a:rPr lang="en-US" dirty="0" smtClean="0"/>
              <a:t>No grass, flowers or animals</a:t>
            </a:r>
          </a:p>
          <a:p>
            <a:r>
              <a:rPr lang="en-US" dirty="0" smtClean="0"/>
              <a:t>Less trees</a:t>
            </a:r>
          </a:p>
          <a:p>
            <a:r>
              <a:rPr lang="en-US" dirty="0" smtClean="0"/>
              <a:t>No tree colliders</a:t>
            </a:r>
          </a:p>
          <a:p>
            <a:r>
              <a:rPr lang="en-US" dirty="0" smtClean="0"/>
              <a:t>Free roaming to boxed level</a:t>
            </a:r>
          </a:p>
          <a:p>
            <a:r>
              <a:rPr lang="en-US" dirty="0" smtClean="0"/>
              <a:t>Downgrade model quality</a:t>
            </a:r>
          </a:p>
          <a:p>
            <a:r>
              <a:rPr lang="en-US" dirty="0" smtClean="0"/>
              <a:t>Disable models and scripts while not in view</a:t>
            </a:r>
          </a:p>
          <a:p>
            <a:r>
              <a:rPr lang="en-US" dirty="0" smtClean="0"/>
              <a:t>Lower camera distance</a:t>
            </a:r>
          </a:p>
          <a:p>
            <a:r>
              <a:rPr lang="en-US" dirty="0" smtClean="0"/>
              <a:t>Remove mesh colliders, combine into big box colliders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55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Framerates</a:t>
            </a:r>
          </a:p>
          <a:p>
            <a:endParaRPr lang="en-US" dirty="0" smtClean="0"/>
          </a:p>
          <a:p>
            <a:r>
              <a:rPr lang="en-US" dirty="0" smtClean="0"/>
              <a:t>Unity crashing</a:t>
            </a:r>
          </a:p>
          <a:p>
            <a:endParaRPr lang="en-US" dirty="0" smtClean="0"/>
          </a:p>
          <a:p>
            <a:r>
              <a:rPr lang="en-US" dirty="0" smtClean="0"/>
              <a:t>Music not looping seamlessly yet</a:t>
            </a:r>
          </a:p>
          <a:p>
            <a:endParaRPr lang="en-US" dirty="0" smtClean="0"/>
          </a:p>
          <a:p>
            <a:r>
              <a:rPr lang="en-US" dirty="0" smtClean="0"/>
              <a:t>Game not fun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8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Thank you for listening!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 smtClean="0"/>
              <a:t>Khoa Nguyen</a:t>
            </a:r>
          </a:p>
          <a:p>
            <a:pPr marL="0" indent="0" algn="r">
              <a:buNone/>
            </a:pPr>
            <a:r>
              <a:rPr lang="en-US" dirty="0" smtClean="0"/>
              <a:t>Winter</a:t>
            </a:r>
            <a:r>
              <a:rPr lang="en-US" dirty="0" smtClean="0"/>
              <a:t>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8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Moonflower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553" y="1295400"/>
            <a:ext cx="8229600" cy="48768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Based on “The Moon,” a Grimm’s fairy tale.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Story: 	A boy found the moon before it was ready to light up 	the world.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53" y="3124200"/>
            <a:ext cx="5715000" cy="3246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6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 AI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90600" y="1690777"/>
            <a:ext cx="318135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334000" y="1690777"/>
            <a:ext cx="327183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4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953000" y="486844"/>
            <a:ext cx="2895600" cy="636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102" y="2057400"/>
            <a:ext cx="30003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9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 AI</a:t>
            </a:r>
            <a:endParaRPr 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799"/>
            <a:ext cx="8991600" cy="47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44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Animator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68134"/>
            <a:ext cx="208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Enemies</a:t>
            </a:r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96"/>
          <a:stretch/>
        </p:blipFill>
        <p:spPr bwMode="auto">
          <a:xfrm>
            <a:off x="2819400" y="2286000"/>
            <a:ext cx="5075743" cy="300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87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Animator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57845"/>
            <a:ext cx="5867400" cy="640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3168134"/>
            <a:ext cx="208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Villagers</a:t>
            </a:r>
          </a:p>
        </p:txBody>
      </p:sp>
    </p:spTree>
    <p:extLst>
      <p:ext uri="{BB962C8B-B14F-4D97-AF65-F5344CB8AC3E}">
        <p14:creationId xmlns:p14="http://schemas.microsoft.com/office/powerpoint/2010/main" val="4996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Animator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7200"/>
            <a:ext cx="5878559" cy="624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3168134"/>
            <a:ext cx="208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Witch</a:t>
            </a:r>
          </a:p>
        </p:txBody>
      </p:sp>
    </p:spTree>
    <p:extLst>
      <p:ext uri="{BB962C8B-B14F-4D97-AF65-F5344CB8AC3E}">
        <p14:creationId xmlns:p14="http://schemas.microsoft.com/office/powerpoint/2010/main" val="7384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Animator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599"/>
            <a:ext cx="5410200" cy="548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15000" y="1523668"/>
            <a:ext cx="208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Little boy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"/>
            <a:ext cx="7162800" cy="639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295</TotalTime>
  <Words>104</Words>
  <Application>Microsoft Office PowerPoint</Application>
  <PresentationFormat>On-screen Show (4:3)</PresentationFormat>
  <Paragraphs>56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Clarity</vt:lpstr>
      <vt:lpstr>CS188 Project  Khoa  Nguyen</vt:lpstr>
      <vt:lpstr>Moonflower</vt:lpstr>
      <vt:lpstr>RAIN AI</vt:lpstr>
      <vt:lpstr>RAIN AI</vt:lpstr>
      <vt:lpstr>RAIN AI</vt:lpstr>
      <vt:lpstr>Animator</vt:lpstr>
      <vt:lpstr>Animator</vt:lpstr>
      <vt:lpstr>Animator</vt:lpstr>
      <vt:lpstr>Animator</vt:lpstr>
      <vt:lpstr>Misc.</vt:lpstr>
      <vt:lpstr>Optimization</vt:lpstr>
      <vt:lpstr>Optimization</vt:lpstr>
      <vt:lpstr>Optimization</vt:lpstr>
      <vt:lpstr>Optimization</vt:lpstr>
      <vt:lpstr>Issues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CS188 Project  Khoa  Nguyen</dc:title>
  <dc:creator>KEI</dc:creator>
  <cp:lastModifiedBy>khoa</cp:lastModifiedBy>
  <cp:revision>15</cp:revision>
  <dcterms:created xsi:type="dcterms:W3CDTF">2006-08-16T00:00:00Z</dcterms:created>
  <dcterms:modified xsi:type="dcterms:W3CDTF">2015-03-09T23:05:12Z</dcterms:modified>
</cp:coreProperties>
</file>